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65" r:id="rId18"/>
    <p:sldId id="266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96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189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268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47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63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585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422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866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245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214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596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979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437F3-FF2C-5C4B-8F48-912D6AE92EA8}" type="datetimeFigureOut">
              <a:rPr kumimoji="1" lang="zh-TW" altLang="en-US" smtClean="0"/>
              <a:t>2018/8/22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6F883-55A5-E345-859E-56A0DB32D8D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254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87773-6F25-7F4A-B0ED-F2DFB6E92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團契．社區班介紹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2173EA-2ED3-004F-8DC0-0FF82DAD1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3723861"/>
            <a:ext cx="6858000" cy="1083365"/>
          </a:xfrm>
        </p:spPr>
        <p:txBody>
          <a:bodyPr/>
          <a:lstStyle/>
          <a:p>
            <a:pPr algn="r"/>
            <a:r>
              <a:rPr kumimoji="1" lang="en-US" altLang="zh-TW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2018 </a:t>
            </a:r>
            <a:r>
              <a:rPr kumimoji="1" lang="zh-CN" altLang="en-US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展望聯誼</a:t>
            </a:r>
            <a:endParaRPr kumimoji="1" lang="en-US" altLang="zh-CN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  <a:p>
            <a:pPr algn="r"/>
            <a:r>
              <a:rPr kumimoji="1" lang="zh-CN" altLang="en-US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台灣基督長老教會中興教會</a:t>
            </a:r>
            <a:endParaRPr kumimoji="1" lang="zh-TW" altLang="en-US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9347E735-F332-3944-9D84-BB9BBC7F682B}"/>
              </a:ext>
            </a:extLst>
          </p:cNvPr>
          <p:cNvCxnSpPr/>
          <p:nvPr/>
        </p:nvCxnSpPr>
        <p:spPr>
          <a:xfrm>
            <a:off x="781878" y="3470205"/>
            <a:ext cx="767632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663E08BE-9758-CC4F-8794-7C2B1E89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B5B1C9D-E774-F54E-8B50-FEDE4A7A5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08627BE-134A-D149-9A4B-C873BF9F0662}"/>
              </a:ext>
            </a:extLst>
          </p:cNvPr>
          <p:cNvSpPr txBox="1"/>
          <p:nvPr/>
        </p:nvSpPr>
        <p:spPr>
          <a:xfrm>
            <a:off x="0" y="265044"/>
            <a:ext cx="2027583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團康活動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D6D699-9CD9-6D47-8C26-BA7C5D4C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17BCCAE-1E66-6046-B847-640F545BD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0958D1E-80FC-C641-AF6C-C19CCDA5A5D4}"/>
              </a:ext>
            </a:extLst>
          </p:cNvPr>
          <p:cNvSpPr txBox="1"/>
          <p:nvPr/>
        </p:nvSpPr>
        <p:spPr>
          <a:xfrm>
            <a:off x="0" y="265044"/>
            <a:ext cx="2027583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戶外踏青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68E7F1-0A1B-C841-95DB-3573A78D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2B28A1A-B645-3648-9399-46AE5A377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642A25F-50C3-DB41-AE59-20E41D22C8E9}"/>
              </a:ext>
            </a:extLst>
          </p:cNvPr>
          <p:cNvSpPr txBox="1"/>
          <p:nvPr/>
        </p:nvSpPr>
        <p:spPr>
          <a:xfrm>
            <a:off x="0" y="265044"/>
            <a:ext cx="2955235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教會四樓油漆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B82428-57E4-E145-8D3E-5CFAFB34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723ACE5-7AD7-6445-B59C-267624D7E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3ADD2FA-C297-574A-B0FC-4BCFFD0EA9F8}"/>
              </a:ext>
            </a:extLst>
          </p:cNvPr>
          <p:cNvSpPr txBox="1"/>
          <p:nvPr/>
        </p:nvSpPr>
        <p:spPr>
          <a:xfrm>
            <a:off x="1" y="265044"/>
            <a:ext cx="3843130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福音茶會</a:t>
            </a:r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 </a:t>
            </a:r>
            <a:r>
              <a:rPr kumimoji="1" lang="en-US" altLang="zh-TW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– </a:t>
            </a:r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逾越節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6C7626-55C5-044F-85EF-CB9B53C0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1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2DD624B-4676-7545-8CB2-DAC4F0DF6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A15EC07-772E-2C45-8758-002C1AAB0F69}"/>
              </a:ext>
            </a:extLst>
          </p:cNvPr>
          <p:cNvSpPr txBox="1"/>
          <p:nvPr/>
        </p:nvSpPr>
        <p:spPr>
          <a:xfrm>
            <a:off x="0" y="265044"/>
            <a:ext cx="1126435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淨灘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45FF88-A67F-9C42-AF08-1449A1D4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5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AB930DD-3BFF-C147-8630-7BC9AB571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38B10E-0375-6A4C-805C-2012ADD4B730}"/>
              </a:ext>
            </a:extLst>
          </p:cNvPr>
          <p:cNvSpPr txBox="1"/>
          <p:nvPr/>
        </p:nvSpPr>
        <p:spPr>
          <a:xfrm>
            <a:off x="0" y="265044"/>
            <a:ext cx="2955235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恩友中心服事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65D987-4B71-8E43-9521-2F23C6A5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FB6F3EB-E2AD-3443-AB0D-37197DC955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47151"/>
            <a:ext cx="4514850" cy="6363698"/>
          </a:xfr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963B15A-FCB2-FA47-B563-96431D70E5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50" y="247076"/>
            <a:ext cx="4514850" cy="6363848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0CCC668-115E-FC46-A2B6-CA51E39CE441}"/>
              </a:ext>
            </a:extLst>
          </p:cNvPr>
          <p:cNvSpPr txBox="1"/>
          <p:nvPr/>
        </p:nvSpPr>
        <p:spPr>
          <a:xfrm>
            <a:off x="0" y="265044"/>
            <a:ext cx="388288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資助幫助弱勢兒童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61A8AB-E7D9-8A43-AE12-FFC784CD4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0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兒童主日學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17E9550-DE88-3548-8AD0-70270C0E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7BCDF70-C6DF-0E41-A808-13997B5F3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7249"/>
            <a:ext cx="9148418" cy="5145985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386A43-7618-F144-9BDC-770C60364758}"/>
              </a:ext>
            </a:extLst>
          </p:cNvPr>
          <p:cNvSpPr txBox="1"/>
          <p:nvPr/>
        </p:nvSpPr>
        <p:spPr>
          <a:xfrm>
            <a:off x="0" y="265044"/>
            <a:ext cx="338777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週日主日學課程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E41747-E77C-B041-9B41-0354F92E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1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20D51F2-A5C3-9749-908C-24738ECEA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B3C274D-F5C1-2D41-8FF5-DCF3062C8E94}"/>
              </a:ext>
            </a:extLst>
          </p:cNvPr>
          <p:cNvSpPr txBox="1"/>
          <p:nvPr/>
        </p:nvSpPr>
        <p:spPr>
          <a:xfrm>
            <a:off x="0" y="265044"/>
            <a:ext cx="248836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三芝夏令營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6F1007-CCA9-F548-B648-4EF591784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7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婦女暨夫婦團契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AD129455-8A13-844C-9579-7B5B1349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3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2933615-F955-E448-8981-B4C133C35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8088"/>
            <a:ext cx="9144000" cy="5141824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68D7144-D45B-094A-8AD4-FCEC0B8208D9}"/>
              </a:ext>
            </a:extLst>
          </p:cNvPr>
          <p:cNvSpPr txBox="1"/>
          <p:nvPr/>
        </p:nvSpPr>
        <p:spPr>
          <a:xfrm>
            <a:off x="0" y="265044"/>
            <a:ext cx="2068643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野外禮拜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DF6410-9C3F-0740-ABCD-F02981148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6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F2DF8DA-2B4E-F24F-B478-D16860D4A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871A6F0-26FC-5C44-AD21-3F3E2DA851DB}"/>
              </a:ext>
            </a:extLst>
          </p:cNvPr>
          <p:cNvSpPr txBox="1"/>
          <p:nvPr/>
        </p:nvSpPr>
        <p:spPr>
          <a:xfrm>
            <a:off x="0" y="265044"/>
            <a:ext cx="247337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母親節獻詩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178E37-769F-CA41-8A1A-F4416F29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3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F63A3BA-A7DD-9C4C-95CE-8D6EA534C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08DA488-9762-8E49-86FE-1B2EBFEA16EA}"/>
              </a:ext>
            </a:extLst>
          </p:cNvPr>
          <p:cNvSpPr txBox="1"/>
          <p:nvPr/>
        </p:nvSpPr>
        <p:spPr>
          <a:xfrm>
            <a:off x="1" y="265044"/>
            <a:ext cx="2758190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動手做 </a:t>
            </a:r>
            <a:r>
              <a:rPr kumimoji="1" lang="en-US" altLang="zh-TW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pizza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014287-F485-A246-B8D3-95B83F35E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75CD7B4-4ADA-7B48-A25D-25AA06074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E8BE007-A27D-214E-89E6-6B4D6724AEAA}"/>
              </a:ext>
            </a:extLst>
          </p:cNvPr>
          <p:cNvSpPr txBox="1"/>
          <p:nvPr/>
        </p:nvSpPr>
        <p:spPr>
          <a:xfrm>
            <a:off x="1" y="265044"/>
            <a:ext cx="2023672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才藝表演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698DE6-FA00-B744-8F91-97586BA07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1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E753492-A1FF-7645-996B-ED89F88EF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6622"/>
            <a:ext cx="9144000" cy="5144756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B281A2D-752C-C248-B333-80E35C2D046C}"/>
              </a:ext>
            </a:extLst>
          </p:cNvPr>
          <p:cNvSpPr txBox="1"/>
          <p:nvPr/>
        </p:nvSpPr>
        <p:spPr>
          <a:xfrm>
            <a:off x="0" y="265044"/>
            <a:ext cx="247337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母親節獻詩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34955C-130F-DB43-898B-F09047CEB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F9B6F23-F0F4-C547-89D1-C2C3854CA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4"/>
            <a:ext cx="9144000" cy="6854131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FD60F89-B69D-A84A-ABB9-0E462981AC7E}"/>
              </a:ext>
            </a:extLst>
          </p:cNvPr>
          <p:cNvSpPr txBox="1"/>
          <p:nvPr/>
        </p:nvSpPr>
        <p:spPr>
          <a:xfrm>
            <a:off x="0" y="265044"/>
            <a:ext cx="2473377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夏季主日學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C32DA9-A110-B948-BF14-26270818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40355A0-A4AA-014C-86E8-28FFB524E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7"/>
            <a:ext cx="9144000" cy="6854906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8074B9-FE98-D141-B4A9-C0AD472FEDAD}"/>
              </a:ext>
            </a:extLst>
          </p:cNvPr>
          <p:cNvSpPr txBox="1"/>
          <p:nvPr/>
        </p:nvSpPr>
        <p:spPr>
          <a:xfrm>
            <a:off x="0" y="265044"/>
            <a:ext cx="2068643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詩歌教唱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DD03EE-77C6-434E-8A93-B527A3BDE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1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3043FE-41D6-DE49-BA4F-22B39B716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A34743-00A0-DE4E-8D9B-3AB4B5BB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3043FE-41D6-DE49-BA4F-22B39B716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D3723C-B5DC-E44F-A1AB-F1BE2F17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聖歌隊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694B5FA2-FA9D-D14F-A881-F6F78506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3043FE-41D6-DE49-BA4F-22B39B716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E51141-FA7D-A748-957A-88517AC4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2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6AECA1C-7FE3-7443-A68F-BF5071B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57948"/>
            <a:ext cx="7886700" cy="2544209"/>
          </a:xfrm>
        </p:spPr>
        <p:txBody>
          <a:bodyPr/>
          <a:lstStyle/>
          <a:p>
            <a:pPr algn="ctr"/>
            <a:r>
              <a:rPr kumimoji="1" lang="zh-TW" altLang="en-US" dirty="0">
                <a:solidFill>
                  <a:schemeClr val="accent4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青年團契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69EC76-46AA-3A44-9D52-1700B77A6A96}"/>
              </a:ext>
            </a:extLst>
          </p:cNvPr>
          <p:cNvCxnSpPr>
            <a:cxnSpLocks/>
          </p:cNvCxnSpPr>
          <p:nvPr/>
        </p:nvCxnSpPr>
        <p:spPr>
          <a:xfrm>
            <a:off x="3710609" y="4108173"/>
            <a:ext cx="1683026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8C186EA6-6277-CB4D-89C8-E9EC17FD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64911D7-A603-D34F-B1EE-7048B16DD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297D6CC-3314-E041-AE6D-6FFED5A75420}"/>
              </a:ext>
            </a:extLst>
          </p:cNvPr>
          <p:cNvSpPr txBox="1"/>
          <p:nvPr/>
        </p:nvSpPr>
        <p:spPr>
          <a:xfrm>
            <a:off x="0" y="265044"/>
            <a:ext cx="2955235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讀經、禱告會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1A5BB85-7E84-7E44-BF72-134F8C9E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D1939B9-48AC-AC40-AA87-B34D78597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F2CCF84-EAE6-1444-84AA-EA55D5B30F71}"/>
              </a:ext>
            </a:extLst>
          </p:cNvPr>
          <p:cNvSpPr txBox="1"/>
          <p:nvPr/>
        </p:nvSpPr>
        <p:spPr>
          <a:xfrm>
            <a:off x="0" y="265044"/>
            <a:ext cx="2504661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為彼此代禱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263534-241E-5F40-90E2-1189C1DC6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98EE710-30AB-9C4E-91BC-ACE3BA918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D49427A-B70C-F641-AF3B-1B73CD1B07D6}"/>
              </a:ext>
            </a:extLst>
          </p:cNvPr>
          <p:cNvSpPr txBox="1"/>
          <p:nvPr/>
        </p:nvSpPr>
        <p:spPr>
          <a:xfrm>
            <a:off x="0" y="265044"/>
            <a:ext cx="2093843" cy="646331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solidFill>
                  <a:schemeClr val="tx2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rPr>
              <a:t>團康活動</a:t>
            </a:r>
            <a:endParaRPr kumimoji="1" lang="zh-TW" altLang="en-US" sz="3600" dirty="0">
              <a:solidFill>
                <a:schemeClr val="tx2"/>
              </a:solidFill>
              <a:latin typeface="Noto Sans CJK TC Light" panose="020B0300000000000000" pitchFamily="34" charset="-128"/>
              <a:ea typeface="Noto Sans CJK TC Light" panose="020B0300000000000000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5B81E0-45A3-464A-BDA5-D5D16D5A4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5732320"/>
            <a:ext cx="317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80</Words>
  <Application>Microsoft Macintosh PowerPoint</Application>
  <PresentationFormat>如螢幕大小 (4:3)</PresentationFormat>
  <Paragraphs>26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新細明體</vt:lpstr>
      <vt:lpstr>Noto Sans CJK TC Light</vt:lpstr>
      <vt:lpstr>Arial</vt:lpstr>
      <vt:lpstr>Calibri</vt:lpstr>
      <vt:lpstr>Calibri Light</vt:lpstr>
      <vt:lpstr>Office 佈景主題</vt:lpstr>
      <vt:lpstr>團契．社區班介紹</vt:lpstr>
      <vt:lpstr>婦女暨夫婦團契</vt:lpstr>
      <vt:lpstr>PowerPoint 簡報</vt:lpstr>
      <vt:lpstr>聖歌隊</vt:lpstr>
      <vt:lpstr>PowerPoint 簡報</vt:lpstr>
      <vt:lpstr>青年團契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兒童主日學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團契．社區班介紹</dc:title>
  <dc:creator>Jen Hsiang, Ou</dc:creator>
  <cp:lastModifiedBy>Jen Hsiang, Ou</cp:lastModifiedBy>
  <cp:revision>24</cp:revision>
  <dcterms:created xsi:type="dcterms:W3CDTF">2018-08-22T08:59:26Z</dcterms:created>
  <dcterms:modified xsi:type="dcterms:W3CDTF">2018-08-22T10:12:21Z</dcterms:modified>
</cp:coreProperties>
</file>